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6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BB1A5A-4822-4425-8691-E6BC0BFEF6F2}" type="datetimeFigureOut">
              <a:rPr lang="it-IT" smtClean="0"/>
              <a:t>12/06/2012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BAB747-DF56-4993-A819-7E543FD2D3AB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A4DD4F-0B76-44A1-B18A-E27D045AAE4A}" type="datetime1">
              <a:rPr lang="it-IT" smtClean="0"/>
              <a:t>12/06/2012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F33CF-3B8F-40D7-9AA3-F89FD6AF11C3}" type="datetime1">
              <a:rPr lang="it-IT" smtClean="0"/>
              <a:t>12/06/2012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8DFC2-FE16-40A2-A727-A074E9857369}" type="datetime1">
              <a:rPr lang="it-IT" smtClean="0"/>
              <a:t>12/06/2012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837DA-7EBC-495A-B1BA-66156AF0C25D}" type="datetime1">
              <a:rPr lang="it-IT" smtClean="0"/>
              <a:t>12/06/2012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2DD53-70E0-409C-8D07-7C0C2E110E6C}" type="datetime1">
              <a:rPr lang="it-IT" smtClean="0"/>
              <a:t>12/06/2012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1693A-22A0-4650-9AE6-2B71CAFD0B2C}" type="datetime1">
              <a:rPr lang="it-IT" smtClean="0"/>
              <a:t>12/06/2012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CA5126-0710-40E9-9940-610311D49511}" type="datetime1">
              <a:rPr lang="it-IT" smtClean="0"/>
              <a:t>12/06/2012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E409D-C943-4A1D-9F96-4C0053A88FCF}" type="datetime1">
              <a:rPr lang="it-IT" smtClean="0"/>
              <a:t>12/06/2012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F6E57-F3FB-4646-956B-6C48A9D15C14}" type="datetime1">
              <a:rPr lang="it-IT" smtClean="0"/>
              <a:t>12/06/2012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725C7-33B5-44A8-B594-7A2A2139A882}" type="datetime1">
              <a:rPr lang="it-IT" smtClean="0"/>
              <a:t>12/06/2012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722C2-B4FE-4AF9-ACF3-2DE299FA1165}" type="datetime1">
              <a:rPr lang="it-IT" smtClean="0"/>
              <a:t>12/06/2012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71B49-ABC9-42C5-A34E-E9964C342730}" type="datetime1">
              <a:rPr lang="it-IT" smtClean="0"/>
              <a:t>12/06/2012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D86F6-3219-4267-817B-7543DA09CEEF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242646"/>
            <a:ext cx="8640960" cy="648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istrator\Desktop\DATI 31.03.2012\PROTEZIONE CIVILE\ONDATE DI CALORE\caldo-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980728"/>
            <a:ext cx="6699881" cy="4764360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23528" y="5517232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istrator\Desktop\DATI 31.03.2012\PROTEZIONE CIVILE\ONDATE DI CALORE\caldo-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052736"/>
            <a:ext cx="6193575" cy="4404320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95536" y="5589240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Administrator\Desktop\DATI 31.03.2012\PROTEZIONE CIVILE\ONDATE DI CALORE\caldo-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092314" cy="4332312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23528" y="5517232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istrator\Desktop\DATI 31.03.2012\PROTEZIONE CIVILE\ONDATE DI CALORE\caldo-1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268760"/>
            <a:ext cx="6092314" cy="4332312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95536" y="5517232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istrator\Desktop\DATI 31.03.2012\PROTEZIONE CIVILE\ONDATE DI CALORE\caldo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908720"/>
            <a:ext cx="6497359" cy="4620344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95536" y="5445224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istrator\Desktop\DATI 31.03.2012\PROTEZIONE CIVILE\ONDATE DI CALORE\caldo-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00808"/>
            <a:ext cx="5788530" cy="4116288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467544" y="5445224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11560" y="836712"/>
            <a:ext cx="8229600" cy="4525963"/>
          </a:xfrm>
        </p:spPr>
        <p:txBody>
          <a:bodyPr/>
          <a:lstStyle/>
          <a:p>
            <a:pPr algn="ctr">
              <a:buNone/>
            </a:pPr>
            <a:r>
              <a:rPr lang="it-IT" b="1" dirty="0" smtClean="0"/>
              <a:t>Se siete a conoscenza di persone anziane o diversamente abili che vivono in completa solitudine segnalatelo ai </a:t>
            </a:r>
          </a:p>
          <a:p>
            <a:pPr algn="ctr">
              <a:buNone/>
            </a:pPr>
            <a:r>
              <a:rPr lang="it-IT" b="1" dirty="0" smtClean="0"/>
              <a:t>Servizi Sociali </a:t>
            </a:r>
          </a:p>
          <a:p>
            <a:pPr algn="ctr">
              <a:buNone/>
            </a:pPr>
            <a:r>
              <a:rPr lang="it-IT" b="1" dirty="0" smtClean="0"/>
              <a:t>(Tel. 0823 993280 - int. 30*) </a:t>
            </a:r>
          </a:p>
          <a:p>
            <a:pPr algn="ctr">
              <a:buNone/>
            </a:pPr>
            <a:r>
              <a:rPr lang="it-IT" b="1" dirty="0" smtClean="0"/>
              <a:t>oppure al </a:t>
            </a:r>
          </a:p>
          <a:p>
            <a:pPr algn="ctr">
              <a:buNone/>
            </a:pPr>
            <a:r>
              <a:rPr lang="it-IT" b="1" dirty="0" smtClean="0"/>
              <a:t>Servizio Protezione Civile </a:t>
            </a:r>
          </a:p>
          <a:p>
            <a:pPr algn="ctr">
              <a:buNone/>
            </a:pPr>
            <a:r>
              <a:rPr lang="it-IT" b="1" dirty="0" smtClean="0"/>
              <a:t>(Tel. 0823 993280 - int. 21*)</a:t>
            </a:r>
            <a:endParaRPr lang="it-IT" b="1" dirty="0"/>
          </a:p>
        </p:txBody>
      </p:sp>
      <p:pic>
        <p:nvPicPr>
          <p:cNvPr id="4" name="Immagine 3" descr="logo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5" name="Picture 7" descr="Giusti"/>
          <p:cNvPicPr>
            <a:picLocks noChangeAspect="1" noChangeArrowheads="1"/>
          </p:cNvPicPr>
          <p:nvPr/>
        </p:nvPicPr>
        <p:blipFill>
          <a:blip r:embed="rId3" cstate="print">
            <a:lum bright="32000" contrast="62000"/>
          </a:blip>
          <a:srcRect/>
          <a:stretch>
            <a:fillRect/>
          </a:stretch>
        </p:blipFill>
        <p:spPr bwMode="auto">
          <a:xfrm>
            <a:off x="467544" y="5517232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3468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it-IT" sz="6600" b="1" dirty="0" smtClean="0"/>
              <a:t>Ondate di calore</a:t>
            </a: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Come difendersi</a:t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Cosa sapere</a:t>
            </a:r>
            <a:br>
              <a:rPr lang="it-IT" dirty="0" smtClean="0"/>
            </a:br>
            <a:endParaRPr lang="it-IT" dirty="0"/>
          </a:p>
        </p:txBody>
      </p:sp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301208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3" cstate="print">
            <a:lum bright="32000" contrast="62000"/>
          </a:blip>
          <a:srcRect/>
          <a:stretch>
            <a:fillRect/>
          </a:stretch>
        </p:blipFill>
        <p:spPr bwMode="auto">
          <a:xfrm>
            <a:off x="683568" y="5157192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istrator\Desktop\DATI 31.03.2012\PROTEZIONE CIVILE\ONDATE DI CALORE\effetti-cald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404664"/>
            <a:ext cx="3960440" cy="5867318"/>
          </a:xfrm>
          <a:prstGeom prst="rect">
            <a:avLst/>
          </a:prstGeom>
          <a:noFill/>
        </p:spPr>
      </p:pic>
      <p:pic>
        <p:nvPicPr>
          <p:cNvPr id="3" name="Immagine 2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23528" y="5589240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istrator\Desktop\DATI 31.03.2012\PROTEZIONE CIVILE\ONDATE DI CALORE\caldo-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548680"/>
            <a:ext cx="7200800" cy="5120569"/>
          </a:xfrm>
          <a:prstGeom prst="rect">
            <a:avLst/>
          </a:prstGeom>
          <a:noFill/>
        </p:spPr>
      </p:pic>
      <p:pic>
        <p:nvPicPr>
          <p:cNvPr id="7" name="Immagine 6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8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251520" y="5661248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istrator\Desktop\DATI 31.03.2012\PROTEZIONE CIVILE\ONDATE DI CALORE\caldo-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76672"/>
            <a:ext cx="6973525" cy="4958951"/>
          </a:xfrm>
          <a:prstGeom prst="rect">
            <a:avLst/>
          </a:prstGeom>
          <a:noFill/>
        </p:spPr>
      </p:pic>
      <p:pic>
        <p:nvPicPr>
          <p:cNvPr id="6" name="Immagine 5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7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251520" y="5589240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istrator\Desktop\DATI 31.03.2012\PROTEZIONE CIVILE\ONDATE DI CALORE\caldo-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908720"/>
            <a:ext cx="6480720" cy="4608512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23528" y="5589240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istrator\Desktop\DATI 31.03.2012\PROTEZIONE CIVILE\ONDATE DI CALORE\caldo-0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484784"/>
            <a:ext cx="6396098" cy="4548336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23528" y="5589240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istrator\Desktop\DATI 31.03.2012\PROTEZIONE CIVILE\ONDATE DI CALORE\caldo-0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1052736"/>
            <a:ext cx="6294836" cy="4476328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23528" y="5517232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istrator\Desktop\DATI 31.03.2012\PROTEZIONE CIVILE\ONDATE DI CALORE\caldo-0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836712"/>
            <a:ext cx="6396098" cy="4548336"/>
          </a:xfrm>
          <a:prstGeom prst="rect">
            <a:avLst/>
          </a:prstGeom>
          <a:noFill/>
        </p:spPr>
      </p:pic>
      <p:pic>
        <p:nvPicPr>
          <p:cNvPr id="5" name="Immagine 4" descr="logoP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5733256"/>
            <a:ext cx="773167" cy="768871"/>
          </a:xfrm>
          <a:prstGeom prst="rect">
            <a:avLst/>
          </a:prstGeom>
        </p:spPr>
      </p:pic>
      <p:pic>
        <p:nvPicPr>
          <p:cNvPr id="6" name="Picture 7" descr="Giusti"/>
          <p:cNvPicPr>
            <a:picLocks noChangeAspect="1" noChangeArrowheads="1"/>
          </p:cNvPicPr>
          <p:nvPr/>
        </p:nvPicPr>
        <p:blipFill>
          <a:blip r:embed="rId4" cstate="print">
            <a:lum bright="32000" contrast="62000"/>
          </a:blip>
          <a:srcRect/>
          <a:stretch>
            <a:fillRect/>
          </a:stretch>
        </p:blipFill>
        <p:spPr bwMode="auto">
          <a:xfrm>
            <a:off x="323528" y="5589240"/>
            <a:ext cx="731838" cy="91440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47</Words>
  <Application>Microsoft Office PowerPoint</Application>
  <PresentationFormat>Presentazione su schermo (4:3)</PresentationFormat>
  <Paragraphs>7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Diapositiva 1</vt:lpstr>
      <vt:lpstr>Ondate di calore  Come difendersi  Cosa sapere 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preistalled</dc:creator>
  <cp:lastModifiedBy>preistalled</cp:lastModifiedBy>
  <cp:revision>5</cp:revision>
  <dcterms:created xsi:type="dcterms:W3CDTF">2012-06-12T11:44:22Z</dcterms:created>
  <dcterms:modified xsi:type="dcterms:W3CDTF">2012-06-12T15:12:11Z</dcterms:modified>
</cp:coreProperties>
</file>